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MESTRE DIVINO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MESTRE DIVINO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02A02A0-ECDF-42AE-A2A2-1315B65AF2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3866" y="915566"/>
            <a:ext cx="9144000" cy="4011612"/>
          </a:xfrm>
        </p:spPr>
        <p:txBody>
          <a:bodyPr/>
          <a:lstStyle/>
          <a:p>
            <a:r>
              <a:rPr lang="pt-BR" dirty="0"/>
              <a:t> </a:t>
            </a:r>
          </a:p>
          <a:p>
            <a:r>
              <a:rPr lang="pt-BR" dirty="0"/>
              <a:t>Mestre divino, meigo Jesus, </a:t>
            </a:r>
          </a:p>
          <a:p>
            <a:r>
              <a:rPr lang="pt-BR" dirty="0"/>
              <a:t>Guia-me sempre </a:t>
            </a:r>
          </a:p>
          <a:p>
            <a:r>
              <a:rPr lang="pt-BR" dirty="0"/>
              <a:t>bem perto da cruz! </a:t>
            </a:r>
          </a:p>
        </p:txBody>
      </p:sp>
    </p:spTree>
    <p:extLst>
      <p:ext uri="{BB962C8B-B14F-4D97-AF65-F5344CB8AC3E}">
        <p14:creationId xmlns:p14="http://schemas.microsoft.com/office/powerpoint/2010/main" val="2996777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MESTRE DIVINO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D552AAB-E973-4129-9CAE-70F14812E6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Quero ao Teu lado sentir a paz </a:t>
            </a:r>
          </a:p>
          <a:p>
            <a:r>
              <a:rPr lang="pt-BR" dirty="0"/>
              <a:t>Que me concedes e que satisfaz, </a:t>
            </a:r>
          </a:p>
          <a:p>
            <a:r>
              <a:rPr lang="pt-BR" dirty="0"/>
              <a:t>Que me concedes e que satisfaz.</a:t>
            </a:r>
          </a:p>
        </p:txBody>
      </p:sp>
    </p:spTree>
    <p:extLst>
      <p:ext uri="{BB962C8B-B14F-4D97-AF65-F5344CB8AC3E}">
        <p14:creationId xmlns:p14="http://schemas.microsoft.com/office/powerpoint/2010/main" val="3864751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MESTRE DIVINO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8D5F14-810F-46BC-A5A4-846142A1B1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Quero mais perto </a:t>
            </a:r>
          </a:p>
          <a:p>
            <a:r>
              <a:rPr lang="pt-BR" dirty="0"/>
              <a:t>de Deus chegar, </a:t>
            </a:r>
          </a:p>
          <a:p>
            <a:r>
              <a:rPr lang="pt-BR" dirty="0"/>
              <a:t>E meu pecado bem longe lançar.</a:t>
            </a:r>
          </a:p>
          <a:p>
            <a:r>
              <a:rPr lang="pt-BR" dirty="0"/>
              <a:t>Deixo os prazeres por Seu amor. </a:t>
            </a:r>
          </a:p>
        </p:txBody>
      </p:sp>
    </p:spTree>
    <p:extLst>
      <p:ext uri="{BB962C8B-B14F-4D97-AF65-F5344CB8AC3E}">
        <p14:creationId xmlns:p14="http://schemas.microsoft.com/office/powerpoint/2010/main" val="2474413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MESTRE DIVINO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479320-AD8E-4BD9-8E0B-3F192AD8D2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 a Jesus, </a:t>
            </a:r>
          </a:p>
          <a:p>
            <a:r>
              <a:rPr lang="pt-BR" dirty="0"/>
              <a:t>o meu bom Salvador, </a:t>
            </a:r>
          </a:p>
          <a:p>
            <a:r>
              <a:rPr lang="pt-BR" dirty="0"/>
              <a:t>Quero a Jesus, </a:t>
            </a:r>
          </a:p>
          <a:p>
            <a:r>
              <a:rPr lang="pt-BR" dirty="0"/>
              <a:t>o meu bom Salvador.</a:t>
            </a:r>
          </a:p>
        </p:txBody>
      </p:sp>
    </p:spTree>
    <p:extLst>
      <p:ext uri="{BB962C8B-B14F-4D97-AF65-F5344CB8AC3E}">
        <p14:creationId xmlns:p14="http://schemas.microsoft.com/office/powerpoint/2010/main" val="3183572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MESTRE DIVINO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C935056-E55C-41EC-8D9B-B024845518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Perto, mais perto desejo estar, </a:t>
            </a:r>
          </a:p>
          <a:p>
            <a:r>
              <a:rPr lang="pt-BR" dirty="0"/>
              <a:t>E lá na praia de além aportar,</a:t>
            </a:r>
          </a:p>
          <a:p>
            <a:r>
              <a:rPr lang="pt-BR" dirty="0"/>
              <a:t>Onde, </a:t>
            </a:r>
            <a:r>
              <a:rPr lang="pt-BR" dirty="0" err="1"/>
              <a:t>p’ra</a:t>
            </a:r>
            <a:r>
              <a:rPr lang="pt-BR" dirty="0"/>
              <a:t> sempre, </a:t>
            </a:r>
          </a:p>
          <a:p>
            <a:r>
              <a:rPr lang="pt-BR" dirty="0"/>
              <a:t>junto ao Senhor, </a:t>
            </a:r>
          </a:p>
        </p:txBody>
      </p:sp>
    </p:spTree>
    <p:extLst>
      <p:ext uri="{BB962C8B-B14F-4D97-AF65-F5344CB8AC3E}">
        <p14:creationId xmlns:p14="http://schemas.microsoft.com/office/powerpoint/2010/main" val="1135520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MESTRE DIVINO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509EAF0-46D5-4E53-B94E-C077AC6FEE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Hei de </a:t>
            </a:r>
            <a:r>
              <a:rPr lang="pt-BR" dirty="0" err="1"/>
              <a:t>louvá-lO</a:t>
            </a:r>
            <a:r>
              <a:rPr lang="pt-BR" dirty="0"/>
              <a:t> </a:t>
            </a:r>
          </a:p>
          <a:p>
            <a:r>
              <a:rPr lang="pt-BR" dirty="0"/>
              <a:t>por Seu grande amor, </a:t>
            </a:r>
          </a:p>
          <a:p>
            <a:r>
              <a:rPr lang="pt-BR" dirty="0"/>
              <a:t>Hei de </a:t>
            </a:r>
            <a:r>
              <a:rPr lang="pt-BR" dirty="0" err="1"/>
              <a:t>louvá-lO</a:t>
            </a:r>
            <a:r>
              <a:rPr lang="pt-BR" dirty="0"/>
              <a:t> </a:t>
            </a:r>
          </a:p>
          <a:p>
            <a:r>
              <a:rPr lang="pt-BR" dirty="0"/>
              <a:t>por Seu grande amor.</a:t>
            </a:r>
          </a:p>
        </p:txBody>
      </p:sp>
    </p:spTree>
    <p:extLst>
      <p:ext uri="{BB962C8B-B14F-4D97-AF65-F5344CB8AC3E}">
        <p14:creationId xmlns:p14="http://schemas.microsoft.com/office/powerpoint/2010/main" val="1556280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1713</TotalTime>
  <Words>49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MESTRE DIVINO</vt:lpstr>
      <vt:lpstr>MESTRE DIVINO</vt:lpstr>
      <vt:lpstr>MESTRE DIVINO</vt:lpstr>
      <vt:lpstr>MESTRE DIVINO</vt:lpstr>
      <vt:lpstr>MESTRE DIVINO</vt:lpstr>
      <vt:lpstr>MESTRE DIVINO</vt:lpstr>
      <vt:lpstr>MESTRE DIVINO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23</cp:revision>
  <dcterms:created xsi:type="dcterms:W3CDTF">2019-03-12T19:19:25Z</dcterms:created>
  <dcterms:modified xsi:type="dcterms:W3CDTF">2019-06-12T23:01:28Z</dcterms:modified>
</cp:coreProperties>
</file>

<file path=docProps/thumbnail.jpeg>
</file>